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A42C-1A8F-439C-85CE-A2F82DDF802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4484-6CFF-4879-B95D-8205329482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285861"/>
            <a:ext cx="6958034" cy="23145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«УМНАЯ ПЧЕЛКА»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/>
              <a:t>(LEGO – </a:t>
            </a:r>
            <a:r>
              <a:rPr lang="ru-RU" b="1" dirty="0"/>
              <a:t>РОБОТ </a:t>
            </a:r>
            <a:r>
              <a:rPr lang="ru-RU" b="1" dirty="0" smtClean="0"/>
              <a:t>ПЧЕКА</a:t>
            </a:r>
            <a:br>
              <a:rPr lang="ru-RU" b="1" dirty="0" smtClean="0"/>
            </a:br>
            <a:r>
              <a:rPr lang="en-US" b="1" dirty="0" smtClean="0"/>
              <a:t> </a:t>
            </a:r>
            <a:r>
              <a:rPr lang="en-US" b="1" dirty="0"/>
              <a:t>Bee – </a:t>
            </a:r>
            <a:r>
              <a:rPr lang="en-US" b="1" dirty="0" err="1"/>
              <a:t>Bot</a:t>
            </a:r>
            <a:r>
              <a:rPr lang="en-US" b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bee-bots-and-charger-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3214686"/>
            <a:ext cx="515620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00166" y="357166"/>
            <a:ext cx="725807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 КРУЖКА: Формирование </a:t>
            </a:r>
            <a:r>
              <a:rPr lang="ru-RU" dirty="0"/>
              <a:t>познавательных интересов и действий ребенка в различных видах деятельности с использованием высокотехнологических игрушек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изображение_viber_2023-05-16_15-17-18-243.jpg"/>
          <p:cNvPicPr>
            <a:picLocks noChangeAspect="1"/>
          </p:cNvPicPr>
          <p:nvPr/>
        </p:nvPicPr>
        <p:blipFill>
          <a:blip r:embed="rId2"/>
          <a:srcRect b="26785"/>
          <a:stretch>
            <a:fillRect/>
          </a:stretch>
        </p:blipFill>
        <p:spPr>
          <a:xfrm>
            <a:off x="2714612" y="2786058"/>
            <a:ext cx="3944767" cy="385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11130_162306.jpg"/>
          <p:cNvPicPr>
            <a:picLocks noChangeAspect="1"/>
          </p:cNvPicPr>
          <p:nvPr/>
        </p:nvPicPr>
        <p:blipFill>
          <a:blip r:embed="rId2" cstate="print"/>
          <a:srcRect b="18085"/>
          <a:stretch>
            <a:fillRect/>
          </a:stretch>
        </p:blipFill>
        <p:spPr>
          <a:xfrm>
            <a:off x="1357290" y="357166"/>
            <a:ext cx="4286262" cy="458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626_bb-mini-robot-bee-bot-pchyolk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2817488"/>
            <a:ext cx="6000760" cy="4040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_viber_2023-05-16_15-17-18-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00042"/>
            <a:ext cx="4572032" cy="609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3-05-16_15-15-48-8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643050"/>
            <a:ext cx="3714776" cy="495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_viber_2023-05-16_15-17-31-3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57166"/>
            <a:ext cx="3321849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130_161702.jpg"/>
          <p:cNvPicPr>
            <a:picLocks noChangeAspect="1"/>
          </p:cNvPicPr>
          <p:nvPr/>
        </p:nvPicPr>
        <p:blipFill>
          <a:blip r:embed="rId2" cstate="print"/>
          <a:srcRect b="27083"/>
          <a:stretch>
            <a:fillRect/>
          </a:stretch>
        </p:blipFill>
        <p:spPr>
          <a:xfrm>
            <a:off x="1571604" y="357166"/>
            <a:ext cx="6215106" cy="604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1130_161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28604"/>
            <a:ext cx="721523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«УМНАЯ ПЧЕЛКА» (LEGO – РОБОТ ПЧЕКА  Bee – Bot)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«УМНАЯ ПЧЕЛКА» (LEGO – РОБОТ ПЧЕКА  Bee – Bot) </dc:title>
  <dc:creator>User</dc:creator>
  <cp:lastModifiedBy>User</cp:lastModifiedBy>
  <cp:revision>1</cp:revision>
  <dcterms:created xsi:type="dcterms:W3CDTF">2024-04-03T08:30:38Z</dcterms:created>
  <dcterms:modified xsi:type="dcterms:W3CDTF">2024-04-03T08:44:58Z</dcterms:modified>
</cp:coreProperties>
</file>